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atoBlack-bold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0891fd51b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0891fd51b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0891fd51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0891fd51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0891fd51b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0891fd51b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0891fd51b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0891fd51b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0891fd51b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0891fd51b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0891fd51b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0891fd51b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0891fd51b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0891fd51b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0891fd51b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0891fd51b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0891fd51b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0891fd51b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0891fd51b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0891fd51b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title="healthcare.png"/>
          <p:cNvPicPr preferRelativeResize="0"/>
          <p:nvPr/>
        </p:nvPicPr>
        <p:blipFill rotWithShape="1">
          <a:blip r:embed="rId4">
            <a:alphaModFix/>
          </a:blip>
          <a:srcRect b="6837" l="0" r="0" t="6837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System Solution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Comprehensive Client and Program Management System</a:t>
            </a:r>
            <a:endParaRPr/>
          </a:p>
        </p:txBody>
      </p:sp>
      <p:pic>
        <p:nvPicPr>
          <p:cNvPr id="140" name="Google Shape;140;p17" title="healthcare.png"/>
          <p:cNvPicPr preferRelativeResize="0"/>
          <p:nvPr/>
        </p:nvPicPr>
        <p:blipFill rotWithShape="1">
          <a:blip r:embed="rId4">
            <a:alphaModFix/>
          </a:blip>
          <a:srcRect b="0" l="34351" r="34354" t="0"/>
          <a:stretch/>
        </p:blipFill>
        <p:spPr>
          <a:xfrm>
            <a:off x="8271300" y="2337575"/>
            <a:ext cx="872701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729450" y="3898250"/>
            <a:ext cx="3674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By: Angera Silas</a:t>
            </a:r>
            <a:endParaRPr b="1" sz="20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 title="Screenshot From 2025-04-27 17-25-56.png"/>
          <p:cNvPicPr preferRelativeResize="0"/>
          <p:nvPr/>
        </p:nvPicPr>
        <p:blipFill rotWithShape="1">
          <a:blip r:embed="rId3">
            <a:alphaModFix/>
          </a:blip>
          <a:srcRect b="0" l="2637" r="4803" t="20489"/>
          <a:stretch/>
        </p:blipFill>
        <p:spPr>
          <a:xfrm>
            <a:off x="906513" y="1026900"/>
            <a:ext cx="7330974" cy="353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6"/>
          <p:cNvGrpSpPr/>
          <p:nvPr/>
        </p:nvGrpSpPr>
        <p:grpSpPr>
          <a:xfrm>
            <a:off x="5276525" y="3576767"/>
            <a:ext cx="3738325" cy="982118"/>
            <a:chOff x="4724325" y="2313675"/>
            <a:chExt cx="3738325" cy="525000"/>
          </a:xfrm>
        </p:grpSpPr>
        <p:sp>
          <p:nvSpPr>
            <p:cNvPr id="206" name="Google Shape;206;p26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Register to Create  a New account.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8" name="Google Shape;208;p26"/>
            <p:cNvCxnSpPr/>
            <p:nvPr/>
          </p:nvCxnSpPr>
          <p:spPr>
            <a:xfrm flipH="1" rot="10800000">
              <a:off x="4724325" y="2578732"/>
              <a:ext cx="1451400" cy="747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09" name="Google Shape;209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6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Welcoming Page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11" name="Google Shape;211;p26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212" name="Google Shape;212;p26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13" name="Google Shape;21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6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0" y="3576767"/>
            <a:ext cx="2286900" cy="982118"/>
            <a:chOff x="6175750" y="2313675"/>
            <a:chExt cx="2286900" cy="525000"/>
          </a:xfrm>
        </p:grpSpPr>
        <p:sp>
          <p:nvSpPr>
            <p:cNvPr id="216" name="Google Shape;216;p26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Login if you already have an account.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18" name="Google Shape;218;p26"/>
          <p:cNvCxnSpPr/>
          <p:nvPr/>
        </p:nvCxnSpPr>
        <p:spPr>
          <a:xfrm flipH="1" rot="10800000">
            <a:off x="2286900" y="4220350"/>
            <a:ext cx="1451400" cy="139800"/>
          </a:xfrm>
          <a:prstGeom prst="straightConnector1">
            <a:avLst/>
          </a:prstGeom>
          <a:noFill/>
          <a:ln cap="flat" cmpd="sng" w="28575">
            <a:solidFill>
              <a:srgbClr val="1A9988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 title="Screenshot From 2025-04-27 17-26-06.png"/>
          <p:cNvPicPr preferRelativeResize="0"/>
          <p:nvPr/>
        </p:nvPicPr>
        <p:blipFill rotWithShape="1">
          <a:blip r:embed="rId3">
            <a:alphaModFix/>
          </a:blip>
          <a:srcRect b="7155" l="6701" r="15106" t="20422"/>
          <a:stretch/>
        </p:blipFill>
        <p:spPr>
          <a:xfrm>
            <a:off x="2353050" y="1197200"/>
            <a:ext cx="4437898" cy="298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7"/>
          <p:cNvGrpSpPr/>
          <p:nvPr/>
        </p:nvGrpSpPr>
        <p:grpSpPr>
          <a:xfrm>
            <a:off x="6266800" y="3576767"/>
            <a:ext cx="2748050" cy="982118"/>
            <a:chOff x="5714600" y="2313675"/>
            <a:chExt cx="2748050" cy="525000"/>
          </a:xfrm>
        </p:grpSpPr>
        <p:sp>
          <p:nvSpPr>
            <p:cNvPr id="225" name="Google Shape;225;p27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Enter Details and Submit to complete the Registration Process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27" name="Google Shape;227;p27"/>
            <p:cNvCxnSpPr/>
            <p:nvPr/>
          </p:nvCxnSpPr>
          <p:spPr>
            <a:xfrm>
              <a:off x="5714600" y="2408510"/>
              <a:ext cx="461100" cy="1701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28" name="Google Shape;228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Registration</a:t>
            </a:r>
            <a:r>
              <a:rPr lang="en" sz="1400">
                <a:solidFill>
                  <a:srgbClr val="FFFFFF"/>
                </a:solidFill>
              </a:rPr>
              <a:t> Page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30" name="Google Shape;230;p27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231" name="Google Shape;231;p27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32" name="Google Shape;23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7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901600" y="221700"/>
            <a:ext cx="783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Doctor Registration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 title="Screenshot From 2025-04-27 17-26-14.png"/>
          <p:cNvPicPr preferRelativeResize="0"/>
          <p:nvPr/>
        </p:nvPicPr>
        <p:blipFill rotWithShape="1">
          <a:blip r:embed="rId3">
            <a:alphaModFix/>
          </a:blip>
          <a:srcRect b="0" l="22648" r="25593" t="20792"/>
          <a:stretch/>
        </p:blipFill>
        <p:spPr>
          <a:xfrm>
            <a:off x="2527399" y="803250"/>
            <a:ext cx="3927400" cy="337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8"/>
          <p:cNvGrpSpPr/>
          <p:nvPr/>
        </p:nvGrpSpPr>
        <p:grpSpPr>
          <a:xfrm>
            <a:off x="4670525" y="2251942"/>
            <a:ext cx="4064675" cy="982118"/>
            <a:chOff x="4397975" y="2313675"/>
            <a:chExt cx="4064675" cy="525000"/>
          </a:xfrm>
        </p:grpSpPr>
        <p:sp>
          <p:nvSpPr>
            <p:cNvPr id="241" name="Google Shape;241;p28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Enter Details and Submit to access the DashBoard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3" name="Google Shape;243;p28"/>
            <p:cNvCxnSpPr/>
            <p:nvPr/>
          </p:nvCxnSpPr>
          <p:spPr>
            <a:xfrm flipH="1" rot="10800000">
              <a:off x="4397975" y="2578659"/>
              <a:ext cx="1777800" cy="1272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44" name="Google Shape;244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Login</a:t>
            </a:r>
            <a:r>
              <a:rPr lang="en" sz="1400">
                <a:solidFill>
                  <a:srgbClr val="FFFFFF"/>
                </a:solidFill>
              </a:rPr>
              <a:t> Page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6" name="Google Shape;246;p28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247" name="Google Shape;247;p28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48" name="Google Shape;24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8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0" name="Google Shape;250;p28"/>
          <p:cNvSpPr txBox="1"/>
          <p:nvPr/>
        </p:nvSpPr>
        <p:spPr>
          <a:xfrm>
            <a:off x="901600" y="221700"/>
            <a:ext cx="783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Login Page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9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Home Dashboard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57" name="Google Shape;257;p29" title="Screenshot From 2025-04-27 17-33-49.png"/>
          <p:cNvPicPr preferRelativeResize="0"/>
          <p:nvPr/>
        </p:nvPicPr>
        <p:blipFill rotWithShape="1">
          <a:blip r:embed="rId3">
            <a:alphaModFix/>
          </a:blip>
          <a:srcRect b="8109" l="0" r="3512" t="18764"/>
          <a:stretch/>
        </p:blipFill>
        <p:spPr>
          <a:xfrm>
            <a:off x="1127775" y="1285875"/>
            <a:ext cx="6646601" cy="283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9"/>
          <p:cNvGrpSpPr/>
          <p:nvPr/>
        </p:nvGrpSpPr>
        <p:grpSpPr>
          <a:xfrm>
            <a:off x="3322565" y="4808000"/>
            <a:ext cx="5715227" cy="274500"/>
            <a:chOff x="3722577" y="4819350"/>
            <a:chExt cx="5102882" cy="274500"/>
          </a:xfrm>
        </p:grpSpPr>
        <p:sp>
          <p:nvSpPr>
            <p:cNvPr id="259" name="Google Shape;259;p29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60" name="Google Shape;26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9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Angera Silas</a:t>
              </a: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Home dashboard is the main page of this system where the user navigates through to other pages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62" name="Google Shape;262;p29"/>
          <p:cNvCxnSpPr/>
          <p:nvPr/>
        </p:nvCxnSpPr>
        <p:spPr>
          <a:xfrm rot="10800000">
            <a:off x="1020150" y="2142900"/>
            <a:ext cx="280500" cy="621000"/>
          </a:xfrm>
          <a:prstGeom prst="straightConnector1">
            <a:avLst/>
          </a:prstGeom>
          <a:noFill/>
          <a:ln cap="flat" cmpd="sng" w="28575">
            <a:solidFill>
              <a:srgbClr val="1A9988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63" name="Google Shape;263;p29"/>
          <p:cNvGrpSpPr/>
          <p:nvPr/>
        </p:nvGrpSpPr>
        <p:grpSpPr>
          <a:xfrm>
            <a:off x="-85752" y="1617851"/>
            <a:ext cx="2362139" cy="657302"/>
            <a:chOff x="6175750" y="2313674"/>
            <a:chExt cx="2286900" cy="525001"/>
          </a:xfrm>
        </p:grpSpPr>
        <p:sp>
          <p:nvSpPr>
            <p:cNvPr id="264" name="Google Shape;264;p29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 txBox="1"/>
            <p:nvPr/>
          </p:nvSpPr>
          <p:spPr>
            <a:xfrm>
              <a:off x="6285847" y="2313674"/>
              <a:ext cx="2066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the menu options to navigate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6" name="Google Shape;266;p29"/>
          <p:cNvGrpSpPr/>
          <p:nvPr/>
        </p:nvGrpSpPr>
        <p:grpSpPr>
          <a:xfrm>
            <a:off x="2727073" y="277451"/>
            <a:ext cx="2362139" cy="657302"/>
            <a:chOff x="6175750" y="2313674"/>
            <a:chExt cx="2286900" cy="525001"/>
          </a:xfrm>
        </p:grpSpPr>
        <p:sp>
          <p:nvSpPr>
            <p:cNvPr id="267" name="Google Shape;267;p29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9"/>
            <p:cNvSpPr txBox="1"/>
            <p:nvPr/>
          </p:nvSpPr>
          <p:spPr>
            <a:xfrm>
              <a:off x="6285847" y="2313674"/>
              <a:ext cx="2066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The cards shows summaries data from the database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69" name="Google Shape;269;p29"/>
          <p:cNvCxnSpPr/>
          <p:nvPr/>
        </p:nvCxnSpPr>
        <p:spPr>
          <a:xfrm rot="10800000">
            <a:off x="3685150" y="934725"/>
            <a:ext cx="9900" cy="986700"/>
          </a:xfrm>
          <a:prstGeom prst="straightConnector1">
            <a:avLst/>
          </a:prstGeom>
          <a:noFill/>
          <a:ln cap="flat" cmpd="sng" w="28575">
            <a:solidFill>
              <a:srgbClr val="1A9988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70" name="Google Shape;270;p29"/>
          <p:cNvGrpSpPr/>
          <p:nvPr/>
        </p:nvGrpSpPr>
        <p:grpSpPr>
          <a:xfrm>
            <a:off x="6116773" y="4018939"/>
            <a:ext cx="2362139" cy="657302"/>
            <a:chOff x="6175750" y="2313674"/>
            <a:chExt cx="2286900" cy="525001"/>
          </a:xfrm>
        </p:grpSpPr>
        <p:sp>
          <p:nvSpPr>
            <p:cNvPr id="271" name="Google Shape;271;p29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 txBox="1"/>
            <p:nvPr/>
          </p:nvSpPr>
          <p:spPr>
            <a:xfrm>
              <a:off x="6285847" y="2313674"/>
              <a:ext cx="2066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The tables shows recently added programs and clients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3" name="Google Shape;273;p29"/>
          <p:cNvCxnSpPr>
            <a:stCxn id="272" idx="0"/>
          </p:cNvCxnSpPr>
          <p:nvPr/>
        </p:nvCxnSpPr>
        <p:spPr>
          <a:xfrm rot="10800000">
            <a:off x="6828340" y="3916639"/>
            <a:ext cx="469500" cy="102300"/>
          </a:xfrm>
          <a:prstGeom prst="straightConnector1">
            <a:avLst/>
          </a:prstGeom>
          <a:noFill/>
          <a:ln cap="flat" cmpd="sng" w="28575">
            <a:solidFill>
              <a:srgbClr val="1A9988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 title="Screenshot From 2025-04-27 17-33-54.png"/>
          <p:cNvPicPr preferRelativeResize="0"/>
          <p:nvPr/>
        </p:nvPicPr>
        <p:blipFill rotWithShape="1">
          <a:blip r:embed="rId3">
            <a:alphaModFix/>
          </a:blip>
          <a:srcRect b="0" l="0" r="3110" t="17709"/>
          <a:stretch/>
        </p:blipFill>
        <p:spPr>
          <a:xfrm>
            <a:off x="1085225" y="1350550"/>
            <a:ext cx="5831901" cy="278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0"/>
          <p:cNvGrpSpPr/>
          <p:nvPr/>
        </p:nvGrpSpPr>
        <p:grpSpPr>
          <a:xfrm>
            <a:off x="2468300" y="3310750"/>
            <a:ext cx="2719550" cy="1108566"/>
            <a:chOff x="5743100" y="2077245"/>
            <a:chExt cx="2719550" cy="761430"/>
          </a:xfrm>
        </p:grpSpPr>
        <p:sp>
          <p:nvSpPr>
            <p:cNvPr id="280" name="Google Shape;280;p30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this card to view clients profile.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82" name="Google Shape;282;p30"/>
            <p:cNvCxnSpPr/>
            <p:nvPr/>
          </p:nvCxnSpPr>
          <p:spPr>
            <a:xfrm>
              <a:off x="5743100" y="2077245"/>
              <a:ext cx="432900" cy="5016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83" name="Google Shape;283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0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Manage Clients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85" name="Google Shape;285;p30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286" name="Google Shape;286;p30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87" name="Google Shape;28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0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9" name="Google Shape;289;p30"/>
          <p:cNvSpPr txBox="1"/>
          <p:nvPr/>
        </p:nvSpPr>
        <p:spPr>
          <a:xfrm>
            <a:off x="901600" y="221700"/>
            <a:ext cx="783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Manage Clients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90" name="Google Shape;290;p30"/>
          <p:cNvGrpSpPr/>
          <p:nvPr/>
        </p:nvGrpSpPr>
        <p:grpSpPr>
          <a:xfrm>
            <a:off x="6133775" y="329393"/>
            <a:ext cx="2897025" cy="1429457"/>
            <a:chOff x="5565625" y="2313675"/>
            <a:chExt cx="2897025" cy="981837"/>
          </a:xfrm>
        </p:grpSpPr>
        <p:sp>
          <p:nvSpPr>
            <p:cNvPr id="291" name="Google Shape;291;p30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 txBox="1"/>
            <p:nvPr/>
          </p:nvSpPr>
          <p:spPr>
            <a:xfrm>
              <a:off x="6278925" y="2387568"/>
              <a:ext cx="20970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the search icon to search for specific client details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3" name="Google Shape;293;p30"/>
            <p:cNvCxnSpPr/>
            <p:nvPr/>
          </p:nvCxnSpPr>
          <p:spPr>
            <a:xfrm flipH="1" rot="10800000">
              <a:off x="5565625" y="2578512"/>
              <a:ext cx="610200" cy="7170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4" name="Google Shape;294;p30"/>
          <p:cNvGrpSpPr/>
          <p:nvPr/>
        </p:nvGrpSpPr>
        <p:grpSpPr>
          <a:xfrm>
            <a:off x="6636300" y="1824712"/>
            <a:ext cx="2507700" cy="1242816"/>
            <a:chOff x="5954950" y="1985034"/>
            <a:chExt cx="2507700" cy="853641"/>
          </a:xfrm>
        </p:grpSpPr>
        <p:sp>
          <p:nvSpPr>
            <p:cNvPr id="295" name="Google Shape;295;p30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the Add Client button to Register a new client 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7" name="Google Shape;297;p30"/>
            <p:cNvCxnSpPr/>
            <p:nvPr/>
          </p:nvCxnSpPr>
          <p:spPr>
            <a:xfrm>
              <a:off x="5954950" y="1985034"/>
              <a:ext cx="220800" cy="5937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8" name="Google Shape;298;p30"/>
          <p:cNvGrpSpPr/>
          <p:nvPr/>
        </p:nvGrpSpPr>
        <p:grpSpPr>
          <a:xfrm>
            <a:off x="5749475" y="3133400"/>
            <a:ext cx="3214813" cy="1388391"/>
            <a:chOff x="5247838" y="1885044"/>
            <a:chExt cx="3214813" cy="953631"/>
          </a:xfrm>
        </p:grpSpPr>
        <p:sp>
          <p:nvSpPr>
            <p:cNvPr id="299" name="Google Shape;299;p30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Enroll button to enrol a specific client to programs.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01" name="Google Shape;301;p30"/>
            <p:cNvCxnSpPr/>
            <p:nvPr/>
          </p:nvCxnSpPr>
          <p:spPr>
            <a:xfrm>
              <a:off x="5247838" y="1885044"/>
              <a:ext cx="928200" cy="6936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1"/>
          <p:cNvGrpSpPr/>
          <p:nvPr/>
        </p:nvGrpSpPr>
        <p:grpSpPr>
          <a:xfrm>
            <a:off x="5818048" y="3697243"/>
            <a:ext cx="3124015" cy="764347"/>
            <a:chOff x="5338635" y="2313675"/>
            <a:chExt cx="3124015" cy="525000"/>
          </a:xfrm>
        </p:grpSpPr>
        <p:sp>
          <p:nvSpPr>
            <p:cNvPr id="307" name="Google Shape;307;p31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Search for a specific client using this form.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09" name="Google Shape;309;p31"/>
            <p:cNvCxnSpPr>
              <a:stCxn id="310" idx="3"/>
            </p:cNvCxnSpPr>
            <p:nvPr/>
          </p:nvCxnSpPr>
          <p:spPr>
            <a:xfrm>
              <a:off x="5338635" y="2518476"/>
              <a:ext cx="1820100" cy="1668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311" name="Google Shape;311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Manage Clients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13" name="Google Shape;313;p31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314" name="Google Shape;31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15" name="Google Shape;315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1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7" name="Google Shape;317;p31"/>
          <p:cNvSpPr txBox="1"/>
          <p:nvPr/>
        </p:nvSpPr>
        <p:spPr>
          <a:xfrm>
            <a:off x="901600" y="221700"/>
            <a:ext cx="783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Manage Clients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318" name="Google Shape;318;p31"/>
          <p:cNvGrpSpPr/>
          <p:nvPr/>
        </p:nvGrpSpPr>
        <p:grpSpPr>
          <a:xfrm>
            <a:off x="6887564" y="1138184"/>
            <a:ext cx="2172670" cy="1553269"/>
            <a:chOff x="5684300" y="2313675"/>
            <a:chExt cx="2778350" cy="561944"/>
          </a:xfrm>
        </p:grpSpPr>
        <p:sp>
          <p:nvSpPr>
            <p:cNvPr id="319" name="Google Shape;319;p31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 txBox="1"/>
            <p:nvPr/>
          </p:nvSpPr>
          <p:spPr>
            <a:xfrm>
              <a:off x="6302948" y="2350619"/>
              <a:ext cx="20325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After clicking the add client button this form will popup for you to fill and add a new client to the system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21" name="Google Shape;321;p31"/>
            <p:cNvCxnSpPr/>
            <p:nvPr/>
          </p:nvCxnSpPr>
          <p:spPr>
            <a:xfrm flipH="1" rot="10800000">
              <a:off x="5684300" y="2578488"/>
              <a:ext cx="491400" cy="93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322" name="Google Shape;322;p31"/>
          <p:cNvGrpSpPr/>
          <p:nvPr/>
        </p:nvGrpSpPr>
        <p:grpSpPr>
          <a:xfrm>
            <a:off x="767650" y="714306"/>
            <a:ext cx="2286900" cy="1021614"/>
            <a:chOff x="6175750" y="2313675"/>
            <a:chExt cx="2286900" cy="701706"/>
          </a:xfrm>
        </p:grpSpPr>
        <p:sp>
          <p:nvSpPr>
            <p:cNvPr id="323" name="Google Shape;323;p31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Select the programs and enroll a specific client.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25" name="Google Shape;325;p31"/>
            <p:cNvCxnSpPr/>
            <p:nvPr/>
          </p:nvCxnSpPr>
          <p:spPr>
            <a:xfrm>
              <a:off x="7208800" y="2838681"/>
              <a:ext cx="17400" cy="1767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326" name="Google Shape;326;p31" title="Screenshot From 2025-04-27 22-06-44.png"/>
          <p:cNvPicPr preferRelativeResize="0"/>
          <p:nvPr/>
        </p:nvPicPr>
        <p:blipFill rotWithShape="1">
          <a:blip r:embed="rId4">
            <a:alphaModFix/>
          </a:blip>
          <a:srcRect b="25149" l="29577" r="29244" t="23796"/>
          <a:stretch/>
        </p:blipFill>
        <p:spPr>
          <a:xfrm>
            <a:off x="827675" y="1766963"/>
            <a:ext cx="2483176" cy="11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 title="Screenshot From 2025-04-27 22-05-34.png"/>
          <p:cNvPicPr preferRelativeResize="0"/>
          <p:nvPr/>
        </p:nvPicPr>
        <p:blipFill rotWithShape="1">
          <a:blip r:embed="rId5">
            <a:alphaModFix/>
          </a:blip>
          <a:srcRect b="32491" l="0" r="0" t="0"/>
          <a:stretch/>
        </p:blipFill>
        <p:spPr>
          <a:xfrm>
            <a:off x="901600" y="3218775"/>
            <a:ext cx="4916448" cy="15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 title="Screenshot From 2025-04-27 22-05-26.png"/>
          <p:cNvPicPr preferRelativeResize="0"/>
          <p:nvPr/>
        </p:nvPicPr>
        <p:blipFill rotWithShape="1">
          <a:blip r:embed="rId6">
            <a:alphaModFix/>
          </a:blip>
          <a:srcRect b="0" l="21336" r="21445" t="0"/>
          <a:stretch/>
        </p:blipFill>
        <p:spPr>
          <a:xfrm>
            <a:off x="4015250" y="592900"/>
            <a:ext cx="3094001" cy="25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2" title="Screenshot From 2025-04-27 17-34-02.png"/>
          <p:cNvPicPr preferRelativeResize="0"/>
          <p:nvPr/>
        </p:nvPicPr>
        <p:blipFill rotWithShape="1">
          <a:blip r:embed="rId3">
            <a:alphaModFix/>
          </a:blip>
          <a:srcRect b="0" l="0" r="3044" t="19087"/>
          <a:stretch/>
        </p:blipFill>
        <p:spPr>
          <a:xfrm>
            <a:off x="1085225" y="1729275"/>
            <a:ext cx="5654526" cy="2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Manage Programs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35" name="Google Shape;335;p32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336" name="Google Shape;336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37" name="Google Shape;33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39" name="Google Shape;339;p32"/>
          <p:cNvSpPr txBox="1"/>
          <p:nvPr/>
        </p:nvSpPr>
        <p:spPr>
          <a:xfrm>
            <a:off x="1085225" y="561675"/>
            <a:ext cx="783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Manage Programs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340" name="Google Shape;340;p32"/>
          <p:cNvGrpSpPr/>
          <p:nvPr/>
        </p:nvGrpSpPr>
        <p:grpSpPr>
          <a:xfrm>
            <a:off x="6547625" y="329393"/>
            <a:ext cx="2483175" cy="1828507"/>
            <a:chOff x="5979475" y="2313675"/>
            <a:chExt cx="2483175" cy="1255929"/>
          </a:xfrm>
        </p:grpSpPr>
        <p:sp>
          <p:nvSpPr>
            <p:cNvPr id="341" name="Google Shape;341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 txBox="1"/>
            <p:nvPr/>
          </p:nvSpPr>
          <p:spPr>
            <a:xfrm>
              <a:off x="6278925" y="2387568"/>
              <a:ext cx="20970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the add program Button to add new Program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43" name="Google Shape;343;p32"/>
            <p:cNvCxnSpPr/>
            <p:nvPr/>
          </p:nvCxnSpPr>
          <p:spPr>
            <a:xfrm flipH="1" rot="10800000">
              <a:off x="5979475" y="2578404"/>
              <a:ext cx="196500" cy="9912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344" name="Google Shape;344;p32"/>
          <p:cNvGrpSpPr/>
          <p:nvPr/>
        </p:nvGrpSpPr>
        <p:grpSpPr>
          <a:xfrm>
            <a:off x="3210988" y="3358700"/>
            <a:ext cx="3214813" cy="1388391"/>
            <a:chOff x="5247838" y="1885044"/>
            <a:chExt cx="3214813" cy="953631"/>
          </a:xfrm>
        </p:grpSpPr>
        <p:sp>
          <p:nvSpPr>
            <p:cNvPr id="345" name="Google Shape;345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View Program to view details for a specific program.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47" name="Google Shape;347;p32"/>
            <p:cNvCxnSpPr/>
            <p:nvPr/>
          </p:nvCxnSpPr>
          <p:spPr>
            <a:xfrm>
              <a:off x="5247838" y="1885044"/>
              <a:ext cx="928200" cy="6936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348" name="Google Shape;348;p32"/>
          <p:cNvGrpSpPr/>
          <p:nvPr/>
        </p:nvGrpSpPr>
        <p:grpSpPr>
          <a:xfrm>
            <a:off x="5705150" y="2983056"/>
            <a:ext cx="3228338" cy="764347"/>
            <a:chOff x="5234313" y="2313675"/>
            <a:chExt cx="3228338" cy="525000"/>
          </a:xfrm>
        </p:grpSpPr>
        <p:sp>
          <p:nvSpPr>
            <p:cNvPr id="349" name="Google Shape;349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 txBox="1"/>
            <p:nvPr/>
          </p:nvSpPr>
          <p:spPr>
            <a:xfrm>
              <a:off x="6270700" y="2356027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the enroll button to enroll clients to a specific program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1" name="Google Shape;351;p32"/>
            <p:cNvCxnSpPr/>
            <p:nvPr/>
          </p:nvCxnSpPr>
          <p:spPr>
            <a:xfrm>
              <a:off x="5234313" y="2356033"/>
              <a:ext cx="941400" cy="2226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3" title="Screenshot From 2025-04-27 22-07-26.png"/>
          <p:cNvPicPr preferRelativeResize="0"/>
          <p:nvPr/>
        </p:nvPicPr>
        <p:blipFill rotWithShape="1">
          <a:blip r:embed="rId3">
            <a:alphaModFix/>
          </a:blip>
          <a:srcRect b="23931" l="27129" r="29070" t="23737"/>
          <a:stretch/>
        </p:blipFill>
        <p:spPr>
          <a:xfrm>
            <a:off x="975375" y="769500"/>
            <a:ext cx="2483176" cy="13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Manage Programs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59" name="Google Shape;359;p33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360" name="Google Shape;360;p33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61" name="Google Shape;36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3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63" name="Google Shape;363;p33"/>
          <p:cNvSpPr txBox="1"/>
          <p:nvPr/>
        </p:nvSpPr>
        <p:spPr>
          <a:xfrm>
            <a:off x="901600" y="221700"/>
            <a:ext cx="783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Manage Programs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364" name="Google Shape;364;p33"/>
          <p:cNvGrpSpPr/>
          <p:nvPr/>
        </p:nvGrpSpPr>
        <p:grpSpPr>
          <a:xfrm>
            <a:off x="3458551" y="1091206"/>
            <a:ext cx="3931649" cy="871928"/>
            <a:chOff x="4531001" y="2313675"/>
            <a:chExt cx="3931649" cy="598893"/>
          </a:xfrm>
        </p:grpSpPr>
        <p:sp>
          <p:nvSpPr>
            <p:cNvPr id="365" name="Google Shape;365;p33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 txBox="1"/>
            <p:nvPr/>
          </p:nvSpPr>
          <p:spPr>
            <a:xfrm>
              <a:off x="6278925" y="2387568"/>
              <a:ext cx="20970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Program Details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7" name="Google Shape;367;p33"/>
            <p:cNvCxnSpPr>
              <a:stCxn id="356" idx="3"/>
            </p:cNvCxnSpPr>
            <p:nvPr/>
          </p:nvCxnSpPr>
          <p:spPr>
            <a:xfrm>
              <a:off x="4531001" y="2569526"/>
              <a:ext cx="1644900" cy="90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368" name="Google Shape;368;p33"/>
          <p:cNvGrpSpPr/>
          <p:nvPr/>
        </p:nvGrpSpPr>
        <p:grpSpPr>
          <a:xfrm>
            <a:off x="2719550" y="3624593"/>
            <a:ext cx="4484638" cy="764347"/>
            <a:chOff x="3978012" y="2313675"/>
            <a:chExt cx="4484638" cy="525000"/>
          </a:xfrm>
        </p:grpSpPr>
        <p:sp>
          <p:nvSpPr>
            <p:cNvPr id="369" name="Google Shape;369;p33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 txBox="1"/>
            <p:nvPr/>
          </p:nvSpPr>
          <p:spPr>
            <a:xfrm>
              <a:off x="6270700" y="2356027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 form used to add new programs to the system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71" name="Google Shape;371;p33"/>
            <p:cNvCxnSpPr>
              <a:stCxn id="372" idx="3"/>
            </p:cNvCxnSpPr>
            <p:nvPr/>
          </p:nvCxnSpPr>
          <p:spPr>
            <a:xfrm>
              <a:off x="3978012" y="2576172"/>
              <a:ext cx="2197800" cy="24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373" name="Google Shape;373;p33" title="Screenshot From 2025-04-27 22-06-16.png"/>
          <p:cNvPicPr preferRelativeResize="0"/>
          <p:nvPr/>
        </p:nvPicPr>
        <p:blipFill rotWithShape="1">
          <a:blip r:embed="rId5">
            <a:alphaModFix/>
          </a:blip>
          <a:srcRect b="30973" l="31700" r="30753" t="29449"/>
          <a:stretch/>
        </p:blipFill>
        <p:spPr>
          <a:xfrm>
            <a:off x="975375" y="2362300"/>
            <a:ext cx="1832726" cy="9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 title="Screenshot From 2025-04-27 22-06-03.png"/>
          <p:cNvPicPr preferRelativeResize="0"/>
          <p:nvPr/>
        </p:nvPicPr>
        <p:blipFill rotWithShape="1">
          <a:blip r:embed="rId6">
            <a:alphaModFix/>
          </a:blip>
          <a:srcRect b="26771" l="37277" r="38815" t="25071"/>
          <a:stretch/>
        </p:blipFill>
        <p:spPr>
          <a:xfrm>
            <a:off x="1204475" y="3419150"/>
            <a:ext cx="1515075" cy="117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33"/>
          <p:cNvGrpSpPr/>
          <p:nvPr/>
        </p:nvGrpSpPr>
        <p:grpSpPr>
          <a:xfrm>
            <a:off x="2808101" y="2357906"/>
            <a:ext cx="3931649" cy="871928"/>
            <a:chOff x="4531001" y="2313675"/>
            <a:chExt cx="3931649" cy="598893"/>
          </a:xfrm>
        </p:grpSpPr>
        <p:sp>
          <p:nvSpPr>
            <p:cNvPr id="375" name="Google Shape;375;p33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 txBox="1"/>
            <p:nvPr/>
          </p:nvSpPr>
          <p:spPr>
            <a:xfrm>
              <a:off x="6278925" y="2387568"/>
              <a:ext cx="20970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 form used to enroll clients to a specific program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77" name="Google Shape;377;p33"/>
            <p:cNvCxnSpPr/>
            <p:nvPr/>
          </p:nvCxnSpPr>
          <p:spPr>
            <a:xfrm>
              <a:off x="4531001" y="2569526"/>
              <a:ext cx="1644900" cy="90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4" title="Screenshot From 2025-04-27 17-34-07.png"/>
          <p:cNvPicPr preferRelativeResize="0"/>
          <p:nvPr/>
        </p:nvPicPr>
        <p:blipFill rotWithShape="1">
          <a:blip r:embed="rId3">
            <a:alphaModFix/>
          </a:blip>
          <a:srcRect b="0" l="0" r="3044" t="19530"/>
          <a:stretch/>
        </p:blipFill>
        <p:spPr>
          <a:xfrm>
            <a:off x="1055675" y="1341688"/>
            <a:ext cx="5654526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4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Enrollments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85" name="Google Shape;385;p34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386" name="Google Shape;386;p34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87" name="Google Shape;38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34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89" name="Google Shape;389;p34"/>
          <p:cNvSpPr txBox="1"/>
          <p:nvPr/>
        </p:nvSpPr>
        <p:spPr>
          <a:xfrm>
            <a:off x="1055675" y="502550"/>
            <a:ext cx="783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View Enrollments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390" name="Google Shape;390;p34"/>
          <p:cNvGrpSpPr/>
          <p:nvPr/>
        </p:nvGrpSpPr>
        <p:grpSpPr>
          <a:xfrm>
            <a:off x="5572125" y="3074275"/>
            <a:ext cx="3571863" cy="1491841"/>
            <a:chOff x="4890788" y="1813989"/>
            <a:chExt cx="3571863" cy="1024686"/>
          </a:xfrm>
        </p:grpSpPr>
        <p:sp>
          <p:nvSpPr>
            <p:cNvPr id="391" name="Google Shape;391;p34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 txBox="1"/>
            <p:nvPr/>
          </p:nvSpPr>
          <p:spPr>
            <a:xfrm>
              <a:off x="6270700" y="2313682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Click view details  button to get more information about a client enrollment.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3" name="Google Shape;393;p34"/>
            <p:cNvCxnSpPr/>
            <p:nvPr/>
          </p:nvCxnSpPr>
          <p:spPr>
            <a:xfrm>
              <a:off x="4890788" y="1813989"/>
              <a:ext cx="1285200" cy="7647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5" title="Screenshot From 2025-04-27 22-06-30.png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1040900" y="1075188"/>
            <a:ext cx="5654526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5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Enrollments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01" name="Google Shape;401;p35"/>
          <p:cNvGrpSpPr/>
          <p:nvPr/>
        </p:nvGrpSpPr>
        <p:grpSpPr>
          <a:xfrm>
            <a:off x="5187844" y="4819350"/>
            <a:ext cx="4108544" cy="274500"/>
            <a:chOff x="3722577" y="4819350"/>
            <a:chExt cx="3695398" cy="274500"/>
          </a:xfrm>
        </p:grpSpPr>
        <p:sp>
          <p:nvSpPr>
            <p:cNvPr id="402" name="Google Shape;402;p35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403" name="Google Shape;403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5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Angera Silas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this as a guide..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5" name="Google Shape;405;p35"/>
          <p:cNvSpPr txBox="1"/>
          <p:nvPr/>
        </p:nvSpPr>
        <p:spPr>
          <a:xfrm>
            <a:off x="1040900" y="413850"/>
            <a:ext cx="783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View Enrollments</a:t>
            </a:r>
            <a:endParaRPr sz="2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406" name="Google Shape;406;p35"/>
          <p:cNvGrpSpPr/>
          <p:nvPr/>
        </p:nvGrpSpPr>
        <p:grpSpPr>
          <a:xfrm>
            <a:off x="5158275" y="3532450"/>
            <a:ext cx="3806013" cy="989341"/>
            <a:chOff x="4656638" y="2159136"/>
            <a:chExt cx="3806013" cy="679539"/>
          </a:xfrm>
        </p:grpSpPr>
        <p:sp>
          <p:nvSpPr>
            <p:cNvPr id="407" name="Google Shape;407;p35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 txBox="1"/>
            <p:nvPr/>
          </p:nvSpPr>
          <p:spPr>
            <a:xfrm>
              <a:off x="6270700" y="2313682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Details about a specific enrollment.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09" name="Google Shape;409;p35"/>
            <p:cNvCxnSpPr/>
            <p:nvPr/>
          </p:nvCxnSpPr>
          <p:spPr>
            <a:xfrm>
              <a:off x="4656638" y="2159136"/>
              <a:ext cx="1519500" cy="4194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</a:t>
            </a:r>
            <a:endParaRPr sz="3000"/>
          </a:p>
        </p:txBody>
      </p:sp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729450" y="2078875"/>
            <a:ext cx="7688700" cy="28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</a:t>
            </a:r>
            <a:r>
              <a:rPr lang="en"/>
              <a:t>Endpoints Include: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POST /api/programs/create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POST /api/client-details/create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POST /api/enrollments/create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GET /api/client-details/by-name/{name}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GET /api/client-details/full-info/{clientId}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To get details of clients publicly  use /api/client-details/full-info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552650" y="136225"/>
            <a:ext cx="3300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 sz="3000"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056000" y="136225"/>
            <a:ext cx="3374400" cy="4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Provide a solution for managing health programs and clients.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health programs.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Register new clients.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Enroll clients in programs.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for clients.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client profiles.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Expose client profiles via APIs.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program details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enrollments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552650" y="1579400"/>
            <a:ext cx="3374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Featres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4892225" y="558150"/>
            <a:ext cx="4094100" cy="4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Flutter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Cross-platform support (Web, Mobile, Desktop).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Backend: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 APIs for client and program management.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Database: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client and program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Integration: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Exposes APIs for external systems.</a:t>
            </a:r>
            <a:endParaRPr/>
          </a:p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730000" y="1318650"/>
            <a:ext cx="33009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</a:t>
            </a:r>
            <a:r>
              <a:rPr lang="en"/>
              <a:t>ystem Architecture</a:t>
            </a:r>
            <a:endParaRPr b="0" sz="3000"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system is divided into 3 major parts thats database,  frontend and backend.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3659286" y="1355530"/>
            <a:ext cx="1825500" cy="525300"/>
          </a:xfrm>
          <a:prstGeom prst="rect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 Information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575013" y="2309102"/>
            <a:ext cx="18255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6449997" y="2309102"/>
            <a:ext cx="18255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7318509" y="3262666"/>
            <a:ext cx="1825500" cy="5253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224073" y="3262666"/>
            <a:ext cx="1825500" cy="5253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3659275" y="2309091"/>
            <a:ext cx="1825500" cy="5253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Backend (Java -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Restful APIs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75014" y="3262666"/>
            <a:ext cx="1825500" cy="5253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Flutter &amp; Dart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7" name="Google Shape;177;p22"/>
          <p:cNvCxnSpPr>
            <a:stCxn id="170" idx="2"/>
            <a:endCxn id="172" idx="0"/>
          </p:cNvCxnSpPr>
          <p:nvPr/>
        </p:nvCxnSpPr>
        <p:spPr>
          <a:xfrm flipH="1" rot="-5400000">
            <a:off x="5753136" y="699730"/>
            <a:ext cx="428400" cy="2790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22"/>
          <p:cNvCxnSpPr>
            <a:stCxn id="171" idx="0"/>
            <a:endCxn id="170" idx="2"/>
          </p:cNvCxnSpPr>
          <p:nvPr/>
        </p:nvCxnSpPr>
        <p:spPr>
          <a:xfrm rot="-5400000">
            <a:off x="2815713" y="552752"/>
            <a:ext cx="428400" cy="30843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2"/>
          <p:cNvCxnSpPr>
            <a:stCxn id="170" idx="2"/>
            <a:endCxn id="175" idx="0"/>
          </p:cNvCxnSpPr>
          <p:nvPr/>
        </p:nvCxnSpPr>
        <p:spPr>
          <a:xfrm flipH="1" rot="-5400000">
            <a:off x="4358136" y="2094730"/>
            <a:ext cx="4284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22"/>
          <p:cNvCxnSpPr>
            <a:stCxn id="176" idx="0"/>
            <a:endCxn id="171" idx="2"/>
          </p:cNvCxnSpPr>
          <p:nvPr/>
        </p:nvCxnSpPr>
        <p:spPr>
          <a:xfrm rot="-5400000">
            <a:off x="1273864" y="3048166"/>
            <a:ext cx="4284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22"/>
          <p:cNvCxnSpPr>
            <a:stCxn id="172" idx="2"/>
            <a:endCxn id="173" idx="0"/>
          </p:cNvCxnSpPr>
          <p:nvPr/>
        </p:nvCxnSpPr>
        <p:spPr>
          <a:xfrm flipH="1" rot="-5400000">
            <a:off x="7582797" y="2614352"/>
            <a:ext cx="428400" cy="8685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2"/>
          <p:cNvCxnSpPr>
            <a:stCxn id="174" idx="0"/>
            <a:endCxn id="172" idx="2"/>
          </p:cNvCxnSpPr>
          <p:nvPr/>
        </p:nvCxnSpPr>
        <p:spPr>
          <a:xfrm rot="-5400000">
            <a:off x="6535523" y="2435566"/>
            <a:ext cx="428400" cy="12258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Overview</a:t>
            </a:r>
            <a:endParaRPr sz="3000"/>
          </a:p>
        </p:txBody>
      </p:sp>
      <p:sp>
        <p:nvSpPr>
          <p:cNvPr id="188" name="Google Shape;188;p23"/>
          <p:cNvSpPr txBox="1"/>
          <p:nvPr>
            <p:ph idx="2" type="body"/>
          </p:nvPr>
        </p:nvSpPr>
        <p:spPr>
          <a:xfrm>
            <a:off x="5084400" y="1005050"/>
            <a:ext cx="35028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Step-by-step process: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Registers to the </a:t>
            </a:r>
            <a:r>
              <a:rPr lang="en" sz="1200"/>
              <a:t>system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logs into the system.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creates a health programs.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registers a new client.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enrolls the client in one or more programs.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searches for a client and views their profile.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Doctor views Individual Programs and enrollments made on them.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External systems retrieve client profiles via APIs.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30000" y="1318650"/>
            <a:ext cx="33009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&amp; Prototype Demonstration</a:t>
            </a:r>
            <a:endParaRPr/>
          </a:p>
        </p:txBody>
      </p:sp>
      <p:sp>
        <p:nvSpPr>
          <p:cNvPr id="199" name="Google Shape;199;p25"/>
          <p:cNvSpPr txBox="1"/>
          <p:nvPr>
            <p:ph idx="1" type="subTitle"/>
          </p:nvPr>
        </p:nvSpPr>
        <p:spPr>
          <a:xfrm>
            <a:off x="5099875" y="1318650"/>
            <a:ext cx="3300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My</a:t>
            </a:r>
            <a:r>
              <a:rPr lang="en"/>
              <a:t> solution directly addresses client and program management needs through intuitive UIs and secure APIs.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